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13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96C1F-9C8F-4DF7-BC93-DFDCF189F500}" type="datetimeFigureOut">
              <a:rPr lang="en-US" smtClean="0"/>
              <a:t>10/6/2014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7E812-8D1F-4039-832D-D23BCAE20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53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7E812-8D1F-4039-832D-D23BCAE20A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30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C54A8-4C9E-4866-8038-C0400BECD92D}" type="datetimeFigureOut">
              <a:rPr lang="bg-BG" smtClean="0"/>
              <a:t>6.10.2014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99E27-6DE2-4B02-B0F1-90AAF67EB05C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492896"/>
            <a:ext cx="7772400" cy="1470025"/>
          </a:xfrm>
        </p:spPr>
        <p:txBody>
          <a:bodyPr>
            <a:normAutofit/>
          </a:bodyPr>
          <a:lstStyle/>
          <a:p>
            <a:r>
              <a:rPr lang="bg-BG" sz="6600" dirty="0" smtClean="0"/>
              <a:t>НАДЕЖДА</a:t>
            </a:r>
            <a:endParaRPr lang="bg-BG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293096"/>
            <a:ext cx="6400800" cy="1752600"/>
          </a:xfrm>
        </p:spPr>
        <p:txBody>
          <a:bodyPr/>
          <a:lstStyle/>
          <a:p>
            <a:r>
              <a:rPr lang="bg-BG" dirty="0" smtClean="0"/>
              <a:t>1 Кор. 13:</a:t>
            </a:r>
            <a:r>
              <a:rPr lang="bg-BG" dirty="0" err="1" smtClean="0"/>
              <a:t>13</a:t>
            </a:r>
            <a:endParaRPr lang="bg-BG" dirty="0"/>
          </a:p>
        </p:txBody>
      </p:sp>
      <p:pic>
        <p:nvPicPr>
          <p:cNvPr id="4" name="Picture 3" descr="HOLY TRINITY logo b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4032448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u="sng" dirty="0" smtClean="0"/>
              <a:t>Надежда, но за какво?</a:t>
            </a:r>
            <a:endParaRPr lang="bg-BG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dirty="0"/>
              <a:t>Надежда за спасение, възкресение, вечен живот – </a:t>
            </a:r>
            <a:r>
              <a:rPr lang="bg-BG" dirty="0" err="1"/>
              <a:t>Римл</a:t>
            </a:r>
            <a:r>
              <a:rPr lang="bg-BG" dirty="0"/>
              <a:t>. 8:21-24; Йоан 11:25,26; </a:t>
            </a:r>
            <a:endParaRPr lang="bg-BG" dirty="0" smtClean="0"/>
          </a:p>
          <a:p>
            <a:pPr lvl="0"/>
            <a:endParaRPr lang="bg-BG" dirty="0"/>
          </a:p>
          <a:p>
            <a:pPr lvl="0"/>
            <a:r>
              <a:rPr lang="bg-BG" dirty="0"/>
              <a:t>Надежда за явяването на Христос – </a:t>
            </a:r>
            <a:r>
              <a:rPr lang="bg-BG" dirty="0" err="1"/>
              <a:t>Тит</a:t>
            </a:r>
            <a:r>
              <a:rPr lang="bg-BG" dirty="0"/>
              <a:t> 2:13; 1 </a:t>
            </a:r>
            <a:r>
              <a:rPr lang="bg-BG" dirty="0" err="1"/>
              <a:t>Петр</a:t>
            </a:r>
            <a:r>
              <a:rPr lang="bg-BG" dirty="0"/>
              <a:t>. </a:t>
            </a:r>
            <a:r>
              <a:rPr lang="bg-BG" dirty="0" smtClean="0"/>
              <a:t>1:13</a:t>
            </a:r>
          </a:p>
          <a:p>
            <a:pPr lvl="0"/>
            <a:endParaRPr lang="bg-BG" dirty="0"/>
          </a:p>
          <a:p>
            <a:pPr lvl="0"/>
            <a:r>
              <a:rPr lang="bg-BG" dirty="0"/>
              <a:t>Надежда за свобода и пълноценен живот в този свят -  Йоан 8:31, 10:</a:t>
            </a:r>
            <a:r>
              <a:rPr lang="bg-BG" dirty="0" err="1"/>
              <a:t>10</a:t>
            </a:r>
            <a:r>
              <a:rPr lang="bg-BG" dirty="0"/>
              <a:t>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bg-BG" dirty="0" smtClean="0"/>
              <a:t>Божият Син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8219256" cy="500141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bg-BG" dirty="0"/>
              <a:t>Христос е нашата надежда – за прощаване на греховете – Йоан 1:29; </a:t>
            </a:r>
            <a:r>
              <a:rPr lang="bg-BG" dirty="0" smtClean="0"/>
              <a:t>Еф.1:7</a:t>
            </a:r>
          </a:p>
          <a:p>
            <a:pPr lvl="0"/>
            <a:endParaRPr lang="bg-BG" dirty="0"/>
          </a:p>
          <a:p>
            <a:pPr lvl="0"/>
            <a:r>
              <a:rPr lang="bg-BG" dirty="0"/>
              <a:t>Христос е нашата надежда – за мир с Бога – </a:t>
            </a:r>
            <a:r>
              <a:rPr lang="bg-BG" dirty="0" err="1" smtClean="0"/>
              <a:t>Римл</a:t>
            </a:r>
            <a:r>
              <a:rPr lang="bg-BG" dirty="0" smtClean="0"/>
              <a:t>.5:1</a:t>
            </a:r>
          </a:p>
          <a:p>
            <a:pPr lvl="0"/>
            <a:endParaRPr lang="bg-BG" dirty="0"/>
          </a:p>
          <a:p>
            <a:pPr lvl="0"/>
            <a:r>
              <a:rPr lang="bg-BG" dirty="0"/>
              <a:t>Христос е нашата надежда – в този свят – Йоан </a:t>
            </a:r>
            <a:r>
              <a:rPr lang="bg-BG" dirty="0" smtClean="0"/>
              <a:t>10:</a:t>
            </a:r>
            <a:r>
              <a:rPr lang="bg-BG" dirty="0" err="1" smtClean="0"/>
              <a:t>10</a:t>
            </a:r>
            <a:endParaRPr lang="bg-BG" dirty="0" smtClean="0"/>
          </a:p>
          <a:p>
            <a:pPr lvl="0"/>
            <a:endParaRPr lang="bg-BG" dirty="0"/>
          </a:p>
          <a:p>
            <a:pPr lvl="0"/>
            <a:r>
              <a:rPr lang="bg-BG" dirty="0"/>
              <a:t>Христос е нашата надежда – за бъдещия свят – Йоан 11:25,26</a:t>
            </a:r>
          </a:p>
          <a:p>
            <a:pPr>
              <a:buNone/>
            </a:pPr>
            <a:r>
              <a:rPr lang="bg-BG" b="1" dirty="0"/>
              <a:t> </a:t>
            </a:r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Божиите обещания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Специфични</a:t>
            </a:r>
          </a:p>
          <a:p>
            <a:r>
              <a:rPr lang="bg-BG" dirty="0" smtClean="0"/>
              <a:t>Общи</a:t>
            </a:r>
          </a:p>
          <a:p>
            <a:r>
              <a:rPr lang="bg-BG" dirty="0" smtClean="0"/>
              <a:t>Специфични, но приложени в друга ситуация</a:t>
            </a:r>
            <a:endParaRPr 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Божието слово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b="1" dirty="0" smtClean="0"/>
              <a:t>    „</a:t>
            </a:r>
            <a:r>
              <a:rPr lang="bg-BG" b="1" dirty="0"/>
              <a:t>Защото всичко, което е било писано от преди, е било писано за наше поучение и чрез твърдостта и утехата от Писанията да имаме </a:t>
            </a:r>
            <a:r>
              <a:rPr lang="bg-BG" b="1" dirty="0" smtClean="0">
                <a:solidFill>
                  <a:srgbClr val="FF0000"/>
                </a:solidFill>
              </a:rPr>
              <a:t>НАДЕЖДА</a:t>
            </a:r>
            <a:r>
              <a:rPr lang="bg-BG" b="1" dirty="0" smtClean="0"/>
              <a:t>!”</a:t>
            </a:r>
          </a:p>
          <a:p>
            <a:pPr>
              <a:buNone/>
            </a:pPr>
            <a:endParaRPr lang="bg-BG" b="1" dirty="0"/>
          </a:p>
          <a:p>
            <a:pPr algn="r">
              <a:buNone/>
            </a:pPr>
            <a:r>
              <a:rPr lang="bg-BG" b="1" dirty="0" smtClean="0"/>
              <a:t>Римляни 15:5</a:t>
            </a:r>
            <a:endParaRPr lang="bg-BG" dirty="0"/>
          </a:p>
          <a:p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Три източника на НАДЕЖДА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2348880"/>
            <a:ext cx="6419056" cy="3196951"/>
          </a:xfrm>
        </p:spPr>
        <p:txBody>
          <a:bodyPr>
            <a:normAutofit fontScale="77500" lnSpcReduction="20000"/>
          </a:bodyPr>
          <a:lstStyle/>
          <a:p>
            <a:r>
              <a:rPr lang="bg-BG" sz="6900" dirty="0" smtClean="0"/>
              <a:t>Божият Син</a:t>
            </a:r>
          </a:p>
          <a:p>
            <a:r>
              <a:rPr lang="bg-BG" sz="6900" dirty="0" smtClean="0"/>
              <a:t>Божиите Обещания</a:t>
            </a:r>
          </a:p>
          <a:p>
            <a:r>
              <a:rPr lang="bg-BG" sz="6900" dirty="0" smtClean="0"/>
              <a:t>Божието Слово</a:t>
            </a:r>
          </a:p>
          <a:p>
            <a:pPr>
              <a:buNone/>
            </a:pP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2052736" y="-11852106"/>
            <a:ext cx="13033448" cy="1782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</a:t>
            </a:r>
          </a:p>
          <a:p>
            <a:r>
              <a:rPr lang="ru-RU" dirty="0"/>
              <a:t>„Вяра, НАДЕЖДА, любов” – 2 част</a:t>
            </a:r>
          </a:p>
          <a:p>
            <a:r>
              <a:rPr lang="ru-RU" dirty="0"/>
              <a:t>1 Кор. 13:13</a:t>
            </a:r>
          </a:p>
          <a:p>
            <a:r>
              <a:rPr lang="ru-RU" dirty="0"/>
              <a:t>Въведение - малко дете чака баща си от дълъг път и то го очаква с приятно чувство, с </a:t>
            </a:r>
          </a:p>
          <a:p>
            <a:r>
              <a:rPr lang="ru-RU" dirty="0"/>
              <a:t>нетърпение…надежда!</a:t>
            </a:r>
          </a:p>
          <a:p>
            <a:r>
              <a:rPr lang="ru-RU" dirty="0"/>
              <a:t>„Надеждата умира последна”…умира, когато е фалшива…два вида надежда:</a:t>
            </a:r>
          </a:p>
          <a:p>
            <a:r>
              <a:rPr lang="ru-RU" dirty="0"/>
              <a:t> Временна, фалшива надежда – пари, здраве, личности, банкови влогове – КТБ?</a:t>
            </a:r>
          </a:p>
          <a:p>
            <a:r>
              <a:rPr lang="ru-RU" dirty="0"/>
              <a:t> Вечна, правилна – надежда в Този, който е вечен!</a:t>
            </a:r>
          </a:p>
          <a:p>
            <a:r>
              <a:rPr lang="ru-RU" dirty="0"/>
              <a:t>Надежда за какво?</a:t>
            </a:r>
          </a:p>
          <a:p>
            <a:r>
              <a:rPr lang="ru-RU" dirty="0"/>
              <a:t> Надежда за спасение, възкресение, вечен живот – Римл. 8:21-24; Йоан 11:25,26; </a:t>
            </a:r>
          </a:p>
          <a:p>
            <a:r>
              <a:rPr lang="ru-RU" dirty="0"/>
              <a:t> Надежда за явяването на Христос – Тит 2:13; 1 Петр. 1:13</a:t>
            </a:r>
          </a:p>
          <a:p>
            <a:r>
              <a:rPr lang="ru-RU" dirty="0"/>
              <a:t> Надежда за свобода и пълноценен живот в този свят - Йоан 8:31, 10:10 </a:t>
            </a:r>
          </a:p>
          <a:p>
            <a:r>
              <a:rPr lang="ru-RU" dirty="0"/>
              <a:t>Tова, което е кислородът за белите дробове, това е надеждата за смисъла на </a:t>
            </a:r>
          </a:p>
          <a:p>
            <a:r>
              <a:rPr lang="ru-RU" dirty="0"/>
              <a:t>живота.”</a:t>
            </a:r>
          </a:p>
          <a:p>
            <a:r>
              <a:rPr lang="ru-RU" dirty="0"/>
              <a:t>—Емил Брунер (швейцарски реформиран богослов – 1889 – 1966, работил с Карл </a:t>
            </a:r>
          </a:p>
          <a:p>
            <a:r>
              <a:rPr lang="ru-RU" dirty="0"/>
              <a:t>Барт)</a:t>
            </a:r>
          </a:p>
          <a:p>
            <a:r>
              <a:rPr lang="ru-RU" dirty="0"/>
              <a:t>Три източника на Надежда</a:t>
            </a:r>
          </a:p>
          <a:p>
            <a:r>
              <a:rPr lang="ru-RU" dirty="0"/>
              <a:t>1. БОЖИЯТ СИН – Източник на нашата надежда – Христос – лично познаване!</a:t>
            </a:r>
          </a:p>
          <a:p>
            <a:r>
              <a:rPr lang="ru-RU" dirty="0"/>
              <a:t>Единствено само в Колосяни 1:27 Христос е наречен «надеждата на славата»:</a:t>
            </a:r>
          </a:p>
          <a:p>
            <a:r>
              <a:rPr lang="ru-RU" dirty="0"/>
              <a:t>«на която Божията воля беше да яви, какво е между езичниците богатството на славата </a:t>
            </a:r>
          </a:p>
          <a:p>
            <a:r>
              <a:rPr lang="ru-RU" dirty="0"/>
              <a:t>на тая тайна, сиреч, Христос между вас, надеждата на славата.»</a:t>
            </a:r>
          </a:p>
          <a:p>
            <a:r>
              <a:rPr lang="ru-RU" dirty="0"/>
              <a:t>Въпреки това, в Ранната църква, Светите Отци използват това обръщение:</a:t>
            </a:r>
          </a:p>
          <a:p>
            <a:r>
              <a:rPr lang="ru-RU" dirty="0"/>
              <a:t>Св. Игнатий Богоносец – Послание към ефесяните 21:2:</a:t>
            </a:r>
          </a:p>
          <a:p>
            <a:r>
              <a:rPr lang="ru-RU" dirty="0"/>
              <a:t>„Бъдете ободрени в Бог Отец и в Исус Христос, нашата обща надежда…”</a:t>
            </a:r>
          </a:p>
          <a:p>
            <a:r>
              <a:rPr lang="ru-RU" dirty="0"/>
              <a:t>Св. Поликарп Смирненски – послание към филипяните, 8</a:t>
            </a:r>
          </a:p>
          <a:p>
            <a:r>
              <a:rPr lang="ru-RU" dirty="0"/>
              <a:t>„Затова нека устояваме в нашата надежда и в стремежа към нашата праведност, която е </a:t>
            </a:r>
          </a:p>
          <a:p>
            <a:r>
              <a:rPr lang="ru-RU" dirty="0"/>
              <a:t>Исус Христос”</a:t>
            </a:r>
          </a:p>
          <a:p>
            <a:r>
              <a:rPr lang="ru-RU" dirty="0"/>
              <a:t> Христос е нашата надежда – за прощаване на греховете – Йоан 1:29; Еф.1:7</a:t>
            </a:r>
          </a:p>
          <a:p>
            <a:r>
              <a:rPr lang="ru-RU" dirty="0"/>
              <a:t> Христос е нашата надежда – за мир с Бога – Римл.5:1</a:t>
            </a:r>
          </a:p>
          <a:p>
            <a:r>
              <a:rPr lang="ru-RU" dirty="0"/>
              <a:t> Христос е нашата надежда – в този свят – Йоан 10:10</a:t>
            </a:r>
          </a:p>
          <a:p>
            <a:r>
              <a:rPr lang="ru-RU" dirty="0"/>
              <a:t> Христос е нашата надежда – за бъдещия свят – Йоан 11:25,26</a:t>
            </a:r>
          </a:p>
          <a:p>
            <a:r>
              <a:rPr lang="ru-RU" dirty="0"/>
              <a:t>ПРЕХОД – „В НЕГО СА „ДА” – БОЖИИТЕ ОБЕЩАНИЯ – 2 КОР.1:202</a:t>
            </a:r>
          </a:p>
          <a:p>
            <a:r>
              <a:rPr lang="ru-RU" dirty="0"/>
              <a:t>2. БОЖИИТЕ ОБЕЩАНИЯ - Деян. 26:6 –„Имам надежда в обещанието, което Бог е дал” - ап. </a:t>
            </a:r>
          </a:p>
          <a:p>
            <a:r>
              <a:rPr lang="ru-RU" dirty="0"/>
              <a:t>Павел пред Съда на Цар Агрипа</a:t>
            </a:r>
          </a:p>
          <a:p>
            <a:r>
              <a:rPr lang="ru-RU" dirty="0"/>
              <a:t>Има стотици обещания в Библията. Намерете ги! Изследвайте ги!</a:t>
            </a:r>
          </a:p>
          <a:p>
            <a:r>
              <a:rPr lang="ru-RU" dirty="0"/>
              <a:t>Три категории: </a:t>
            </a:r>
          </a:p>
          <a:p>
            <a:r>
              <a:rPr lang="ru-RU" dirty="0"/>
              <a:t> Специфични - 3 Царе 9:5 – „Ще утвърдя престола ти над Израил” – за цар Соломон</a:t>
            </a:r>
          </a:p>
          <a:p>
            <a:r>
              <a:rPr lang="ru-RU" dirty="0"/>
              <a:t> Общи – 1 Йоан. 1:9; Филип. 4:7; Псалм 1:3; 27:10; 31:24; Йоан 4:13-14 и Откр.</a:t>
            </a:r>
          </a:p>
          <a:p>
            <a:r>
              <a:rPr lang="ru-RU" dirty="0"/>
              <a:t>3:20.</a:t>
            </a:r>
          </a:p>
          <a:p>
            <a:r>
              <a:rPr lang="ru-RU" dirty="0"/>
              <a:t> Специфични, но приложени и в друга ситуация – Йерем. 29:11</a:t>
            </a:r>
          </a:p>
          <a:p>
            <a:r>
              <a:rPr lang="ru-RU" dirty="0"/>
              <a:t>Затова е важно, когато четем Библията да търсим Божии обещания и да черпим надежда от </a:t>
            </a:r>
          </a:p>
          <a:p>
            <a:r>
              <a:rPr lang="ru-RU" dirty="0"/>
              <a:t>тях!</a:t>
            </a:r>
          </a:p>
          <a:p>
            <a:r>
              <a:rPr lang="ru-RU" dirty="0"/>
              <a:t>3. БОЖИЕТО СЛОВО – Римл. 15:4 – тук намираме Божиите обещания, истории, примери, </a:t>
            </a:r>
          </a:p>
          <a:p>
            <a:r>
              <a:rPr lang="ru-RU" dirty="0"/>
              <a:t>чудеса и знамения, победи</a:t>
            </a:r>
          </a:p>
          <a:p>
            <a:r>
              <a:rPr lang="ru-RU" dirty="0"/>
              <a:t>„Защото всичко, което е било писано от преди, е било писано за наше поучение и чрез </a:t>
            </a:r>
          </a:p>
          <a:p>
            <a:r>
              <a:rPr lang="ru-RU" dirty="0"/>
              <a:t>твърдостта и утехата от Писанията да имаме надежда!</a:t>
            </a:r>
          </a:p>
          <a:p>
            <a:r>
              <a:rPr lang="ru-RU" dirty="0"/>
              <a:t>Божието слово е ключът към първите два източника на надежда – Библията ни помага да </a:t>
            </a:r>
          </a:p>
          <a:p>
            <a:r>
              <a:rPr lang="ru-RU" dirty="0"/>
              <a:t>познаваме Христос по-добре и Библията ни помага да разберем Божиите обещания!</a:t>
            </a:r>
          </a:p>
          <a:p>
            <a:r>
              <a:rPr lang="ru-RU" dirty="0"/>
              <a:t>Три източника на нашата надежда:</a:t>
            </a:r>
          </a:p>
          <a:p>
            <a:r>
              <a:rPr lang="ru-RU" dirty="0"/>
              <a:t>1. Божият Син</a:t>
            </a:r>
          </a:p>
          <a:p>
            <a:r>
              <a:rPr lang="ru-RU" dirty="0"/>
              <a:t>2. Божиите обещания</a:t>
            </a:r>
          </a:p>
          <a:p>
            <a:r>
              <a:rPr lang="ru-RU" dirty="0"/>
              <a:t>3. Божието Слово</a:t>
            </a:r>
          </a:p>
          <a:p>
            <a:r>
              <a:rPr lang="ru-RU" dirty="0"/>
              <a:t>Какви хора сме ние – обнадеждени, или повлияни от масовото отчаяние и безразличие около </a:t>
            </a:r>
          </a:p>
          <a:p>
            <a:r>
              <a:rPr lang="ru-RU" dirty="0"/>
              <a:t>нас?</a:t>
            </a:r>
          </a:p>
          <a:p>
            <a:r>
              <a:rPr lang="ru-RU" dirty="0"/>
              <a:t>4. Но почитайте със сърцата си Христа като Господ, като бъдете винаги </a:t>
            </a:r>
          </a:p>
          <a:p>
            <a:r>
              <a:rPr lang="ru-RU" dirty="0"/>
              <a:t>готови да отговаряте, (но с кротост и страхопочитание), на всекиго, който </a:t>
            </a:r>
          </a:p>
          <a:p>
            <a:r>
              <a:rPr lang="ru-RU" dirty="0"/>
              <a:t>ви пита за вашата надежда.</a:t>
            </a:r>
          </a:p>
          <a:p>
            <a:r>
              <a:rPr lang="ru-RU" dirty="0"/>
              <a:t>5. 1 Петрово 3:15</a:t>
            </a:r>
          </a:p>
          <a:p>
            <a:r>
              <a:rPr lang="ru-RU" dirty="0"/>
              <a:t>Почитаме ли Христос като Господ?</a:t>
            </a:r>
          </a:p>
          <a:p>
            <a:r>
              <a:rPr lang="ru-RU" dirty="0"/>
              <a:t>Пита ли ни въобще някой за нашата надежда?</a:t>
            </a:r>
          </a:p>
          <a:p>
            <a:r>
              <a:rPr lang="ru-RU" dirty="0"/>
              <a:t>Знаем ли какво да отговорим ако някой ни попита?</a:t>
            </a:r>
          </a:p>
          <a:p>
            <a:r>
              <a:rPr lang="ru-RU" dirty="0"/>
              <a:t>Йеремия 29:11</a:t>
            </a:r>
          </a:p>
          <a:p>
            <a:r>
              <a:rPr lang="ru-RU" dirty="0"/>
              <a:t>„Защото аз зная мислите, които мисля за вас, казва Господ, мисли за мир, а не </a:t>
            </a:r>
          </a:p>
          <a:p>
            <a:r>
              <a:rPr lang="ru-RU" dirty="0"/>
              <a:t>за зло, за да ви дам бъдеще и надежда. 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696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847</Words>
  <Application>Microsoft Office PowerPoint</Application>
  <PresentationFormat>On-screen Show (4:3)</PresentationFormat>
  <Paragraphs>94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НАДЕЖДА</vt:lpstr>
      <vt:lpstr>Надежда, но за какво?</vt:lpstr>
      <vt:lpstr>Божият Син</vt:lpstr>
      <vt:lpstr>Божиите обещания</vt:lpstr>
      <vt:lpstr>Божието слово</vt:lpstr>
      <vt:lpstr>Три източника на НАДЕЖДА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НАДЕЖДА</dc:title>
  <dc:creator>Grozdan</dc:creator>
  <cp:lastModifiedBy>n e n o</cp:lastModifiedBy>
  <cp:revision>5</cp:revision>
  <dcterms:created xsi:type="dcterms:W3CDTF">2014-09-28T03:38:24Z</dcterms:created>
  <dcterms:modified xsi:type="dcterms:W3CDTF">2014-10-06T00:35:08Z</dcterms:modified>
</cp:coreProperties>
</file>